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.png"/><Relationship Id="rId7" Type="http://schemas.openxmlformats.org/officeDocument/2006/relationships/image" Target="../media/image8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9.png"/><Relationship Id="rId7" Type="http://schemas.openxmlformats.org/officeDocument/2006/relationships/image" Target="../media/image9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19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3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9.png"/><Relationship Id="rId7" Type="http://schemas.openxmlformats.org/officeDocument/2006/relationships/image" Target="../media/image11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23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image" Target="../media/image12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11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8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4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50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29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9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7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29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9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1.png"/><Relationship Id="rId3" Type="http://schemas.openxmlformats.org/officeDocument/2006/relationships/image" Target="../media/image199.pn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180.png"/><Relationship Id="rId2" Type="http://schemas.openxmlformats.org/officeDocument/2006/relationships/image" Target="../media/image19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19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1392" y="2339289"/>
            <a:ext cx="13657100" cy="3003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4030" y="5286792"/>
            <a:ext cx="5953032" cy="1272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11360" y="5559536"/>
            <a:ext cx="2177585" cy="79329"/>
            <a:chOff x="3411360" y="5559536"/>
            <a:chExt cx="2177585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1360" y="5559536"/>
              <a:ext cx="2177585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7648" y="5587075"/>
            <a:ext cx="2177585" cy="79329"/>
            <a:chOff x="12697648" y="5587075"/>
            <a:chExt cx="21775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7648" y="5587075"/>
              <a:ext cx="2177585" cy="793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5079" y="6892495"/>
            <a:ext cx="6158925" cy="3265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9715" y="633342"/>
            <a:ext cx="4076310" cy="61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82" y="548062"/>
            <a:ext cx="4589013" cy="7576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872" y="7506700"/>
            <a:ext cx="6962316" cy="1421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770434"/>
            <a:ext cx="6171429" cy="2616122"/>
            <a:chOff x="977358" y="1770434"/>
            <a:chExt cx="6171429" cy="2616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770434"/>
              <a:ext cx="6171429" cy="261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358" y="4386556"/>
            <a:ext cx="6145455" cy="2860240"/>
            <a:chOff x="977358" y="4386556"/>
            <a:chExt cx="6145455" cy="286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4386556"/>
              <a:ext cx="6145455" cy="2860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934" y="3711889"/>
            <a:ext cx="2926362" cy="2861937"/>
            <a:chOff x="7734934" y="3711889"/>
            <a:chExt cx="2926362" cy="2861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4934" y="3711889"/>
              <a:ext cx="2926362" cy="28619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4002" y="3898259"/>
            <a:ext cx="6746593" cy="34270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68287" y="9378420"/>
            <a:ext cx="555814" cy="6529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9715" y="633342"/>
            <a:ext cx="4076310" cy="61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098" y="1731837"/>
            <a:ext cx="9139807" cy="7172059"/>
            <a:chOff x="1237098" y="1731837"/>
            <a:chExt cx="9139807" cy="71720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098" y="1731837"/>
              <a:ext cx="9139807" cy="71720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982" y="548062"/>
            <a:ext cx="6579756" cy="7576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63715" y="3835344"/>
            <a:ext cx="4330672" cy="3139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68287" y="9378420"/>
            <a:ext cx="680728" cy="652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779" y="3722078"/>
            <a:ext cx="6389610" cy="3974026"/>
            <a:chOff x="-20779" y="3722078"/>
            <a:chExt cx="6389610" cy="39740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20779" y="3722078"/>
              <a:ext cx="6389610" cy="397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9715" y="633342"/>
            <a:ext cx="4076309" cy="61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82" y="545410"/>
            <a:ext cx="5331081" cy="757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87438" y="1449875"/>
            <a:ext cx="12708176" cy="8077783"/>
            <a:chOff x="4387438" y="1449875"/>
            <a:chExt cx="12708176" cy="80777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7438" y="1449875"/>
              <a:ext cx="12708176" cy="80777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7197" y="9518135"/>
            <a:ext cx="5481945" cy="6615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7411" y="6068014"/>
            <a:ext cx="1290887" cy="11215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5078" y="6843919"/>
            <a:ext cx="1505173" cy="11215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5030" y="3878119"/>
            <a:ext cx="1290887" cy="11215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4861" y="2546926"/>
            <a:ext cx="1613450" cy="13288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35131" y="2383550"/>
            <a:ext cx="1898426" cy="16286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7273" y="3123837"/>
            <a:ext cx="1637927" cy="13288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2392" y="7981357"/>
            <a:ext cx="1290887" cy="11215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68773" y="7981357"/>
            <a:ext cx="1290887" cy="11215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68287" y="9374192"/>
            <a:ext cx="692519" cy="761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22478" y="2009108"/>
            <a:ext cx="4670219" cy="2628908"/>
            <a:chOff x="10722478" y="2009108"/>
            <a:chExt cx="4670219" cy="26289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2478" y="2009108"/>
              <a:ext cx="4670219" cy="2628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1911" y="1785329"/>
            <a:ext cx="4753470" cy="1676903"/>
            <a:chOff x="5531911" y="1785329"/>
            <a:chExt cx="4753470" cy="16769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500000">
              <a:off x="5531911" y="1785329"/>
              <a:ext cx="4753470" cy="1676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508" y="1449875"/>
            <a:ext cx="2741474" cy="2562549"/>
            <a:chOff x="705508" y="1449875"/>
            <a:chExt cx="2741474" cy="2562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5508" y="1449875"/>
              <a:ext cx="2741474" cy="2562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8935" y="4809263"/>
            <a:ext cx="4120467" cy="1676903"/>
            <a:chOff x="4788935" y="4809263"/>
            <a:chExt cx="4120467" cy="16769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88935" y="4809263"/>
              <a:ext cx="4120467" cy="1676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0944" y="7109289"/>
            <a:ext cx="4120467" cy="1676903"/>
            <a:chOff x="6140944" y="7109289"/>
            <a:chExt cx="4120467" cy="16769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160000">
              <a:off x="6140944" y="7109289"/>
              <a:ext cx="4120467" cy="16769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0292" y="5857107"/>
            <a:ext cx="3405634" cy="5545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5212" y="9031289"/>
            <a:ext cx="3020281" cy="5545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4933" y="4567269"/>
            <a:ext cx="982623" cy="1151177"/>
            <a:chOff x="1584933" y="4567269"/>
            <a:chExt cx="982623" cy="11511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4933" y="4567269"/>
              <a:ext cx="982623" cy="1151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582" y="6959747"/>
            <a:ext cx="1923168" cy="1932567"/>
            <a:chOff x="1279582" y="6959747"/>
            <a:chExt cx="1923168" cy="19325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340000">
              <a:off x="1279582" y="6959747"/>
              <a:ext cx="1923168" cy="1932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9715" y="633342"/>
            <a:ext cx="4076310" cy="61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82" y="548062"/>
            <a:ext cx="6561242" cy="757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5714" y="2811428"/>
            <a:ext cx="8240848" cy="5765494"/>
            <a:chOff x="1965714" y="2811428"/>
            <a:chExt cx="8240848" cy="57654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5714" y="2811428"/>
              <a:ext cx="8240848" cy="57654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711" y="2541589"/>
            <a:ext cx="3192833" cy="5595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3049" y="9374192"/>
            <a:ext cx="692519" cy="7618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3715" y="3835344"/>
            <a:ext cx="4349738" cy="3139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040" y="3938078"/>
            <a:ext cx="5084882" cy="3506494"/>
            <a:chOff x="1177040" y="3938078"/>
            <a:chExt cx="5084882" cy="3506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77040" y="3938078"/>
              <a:ext cx="5084882" cy="3506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8195" y="1430309"/>
            <a:ext cx="12751330" cy="7677497"/>
            <a:chOff x="4308195" y="1430309"/>
            <a:chExt cx="12751330" cy="7677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8195" y="1430309"/>
              <a:ext cx="12751330" cy="7677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982" y="541562"/>
            <a:ext cx="5312233" cy="7576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9531" y="9247006"/>
            <a:ext cx="5481964" cy="661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9715" y="633342"/>
            <a:ext cx="4076309" cy="6167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4468" y="4048571"/>
            <a:ext cx="1095251" cy="1328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2952" y="6364660"/>
            <a:ext cx="1569146" cy="13288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7195" y="4919929"/>
            <a:ext cx="1569146" cy="13288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68192" y="9378420"/>
            <a:ext cx="671204" cy="652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03513" y="4647713"/>
            <a:ext cx="4268919" cy="2403012"/>
            <a:chOff x="9703513" y="4647713"/>
            <a:chExt cx="4268919" cy="24030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500000">
              <a:off x="9703513" y="4647713"/>
              <a:ext cx="4268919" cy="2403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96812" y="1771407"/>
            <a:ext cx="4753470" cy="1676903"/>
            <a:chOff x="8596812" y="1771407"/>
            <a:chExt cx="4753470" cy="16769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596812" y="1771407"/>
              <a:ext cx="4753470" cy="1676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8276" y="4148143"/>
            <a:ext cx="4753470" cy="1676903"/>
            <a:chOff x="13278276" y="4148143"/>
            <a:chExt cx="4753470" cy="16769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3278276" y="4148143"/>
              <a:ext cx="4753470" cy="16769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5938" y="7164080"/>
            <a:ext cx="4753470" cy="1676903"/>
            <a:chOff x="12615938" y="7164080"/>
            <a:chExt cx="4753470" cy="16769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900000">
              <a:off x="12615938" y="7164080"/>
              <a:ext cx="4753470" cy="16769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508" y="1449875"/>
            <a:ext cx="2741474" cy="2562549"/>
            <a:chOff x="705508" y="1449875"/>
            <a:chExt cx="2741474" cy="25625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508" y="1449875"/>
              <a:ext cx="2741474" cy="25625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0292" y="5857107"/>
            <a:ext cx="3405634" cy="5545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12" y="9031289"/>
            <a:ext cx="3020281" cy="5545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4933" y="4567269"/>
            <a:ext cx="982623" cy="1151177"/>
            <a:chOff x="1584933" y="4567269"/>
            <a:chExt cx="982623" cy="11511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4933" y="4567269"/>
              <a:ext cx="982623" cy="1151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582" y="6959747"/>
            <a:ext cx="1923168" cy="1932567"/>
            <a:chOff x="1279582" y="6959747"/>
            <a:chExt cx="1923168" cy="19325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340000">
              <a:off x="1279582" y="6959747"/>
              <a:ext cx="1923168" cy="1932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3294"/>
            <a:ext cx="2879032" cy="757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9715" y="633254"/>
            <a:ext cx="4104881" cy="61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2743" y="1618366"/>
            <a:ext cx="1484281" cy="378812"/>
            <a:chOff x="10302743" y="1618366"/>
            <a:chExt cx="1484281" cy="378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2743" y="1618366"/>
              <a:ext cx="1484281" cy="378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2283" y="1997178"/>
            <a:ext cx="10006073" cy="2491383"/>
            <a:chOff x="7302283" y="1997178"/>
            <a:chExt cx="10006073" cy="2491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2283" y="1997178"/>
              <a:ext cx="10006073" cy="249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8376" y="1617659"/>
            <a:ext cx="1484281" cy="378812"/>
            <a:chOff x="14028376" y="1617659"/>
            <a:chExt cx="1484281" cy="3788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8376" y="1617659"/>
              <a:ext cx="1484281" cy="3788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7905" y="5087583"/>
            <a:ext cx="1565669" cy="13150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05769" y="2438216"/>
            <a:ext cx="1342090" cy="342523"/>
            <a:chOff x="16505769" y="2438216"/>
            <a:chExt cx="1342090" cy="3425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5769" y="2438216"/>
              <a:ext cx="1342090" cy="3425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5196" y="2802880"/>
            <a:ext cx="4093354" cy="13809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4458" y="3812661"/>
            <a:ext cx="1755612" cy="4904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2938" y="6041971"/>
            <a:ext cx="4363221" cy="27598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68192" y="9374192"/>
            <a:ext cx="692519" cy="7619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1135" y="1787364"/>
            <a:ext cx="4079640" cy="34303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9971" y="5337209"/>
            <a:ext cx="4028640" cy="34303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9676" y="3145737"/>
            <a:ext cx="4189059" cy="7485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07905" y="1339475"/>
            <a:ext cx="1565764" cy="13089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53610" y="5642648"/>
            <a:ext cx="10054747" cy="3411960"/>
            <a:chOff x="7253610" y="5642648"/>
            <a:chExt cx="10054747" cy="34119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53610" y="5642648"/>
              <a:ext cx="10054747" cy="341196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25704" y="6041971"/>
            <a:ext cx="3091592" cy="2817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3294"/>
            <a:ext cx="1858194" cy="757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9715" y="633254"/>
            <a:ext cx="4104881" cy="61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6454" y="2560970"/>
            <a:ext cx="4051864" cy="6036773"/>
            <a:chOff x="1426454" y="2560970"/>
            <a:chExt cx="4051864" cy="60367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454" y="2560970"/>
              <a:ext cx="4051864" cy="6036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30437" y="2438216"/>
            <a:ext cx="1342090" cy="342523"/>
            <a:chOff x="3230437" y="2438216"/>
            <a:chExt cx="1342090" cy="3425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0437" y="2438216"/>
              <a:ext cx="1342090" cy="3425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9505" y="2315050"/>
            <a:ext cx="1479183" cy="5718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50753" y="2560970"/>
            <a:ext cx="4051864" cy="6036773"/>
            <a:chOff x="6950753" y="2560970"/>
            <a:chExt cx="4051864" cy="60367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0753" y="2560970"/>
              <a:ext cx="4051864" cy="6036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4736" y="2438216"/>
            <a:ext cx="1342090" cy="342523"/>
            <a:chOff x="8754736" y="2438216"/>
            <a:chExt cx="1342090" cy="3425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4736" y="2438216"/>
              <a:ext cx="1342090" cy="3425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4757" y="2273841"/>
            <a:ext cx="1324687" cy="571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25596" y="2560970"/>
            <a:ext cx="4534404" cy="6036773"/>
            <a:chOff x="12625596" y="2560970"/>
            <a:chExt cx="4534404" cy="60367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5596" y="2560970"/>
              <a:ext cx="4534404" cy="6036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29578" y="2438216"/>
            <a:ext cx="1342090" cy="342523"/>
            <a:chOff x="14429578" y="2438216"/>
            <a:chExt cx="1342090" cy="3425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9578" y="2438216"/>
              <a:ext cx="1342090" cy="3425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8647" y="2254793"/>
            <a:ext cx="1541630" cy="5813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129" y="4037348"/>
            <a:ext cx="3890379" cy="38083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43524" y="5356279"/>
            <a:ext cx="930481" cy="274891"/>
            <a:chOff x="5743524" y="5356279"/>
            <a:chExt cx="930481" cy="2748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3524" y="5356279"/>
              <a:ext cx="930481" cy="2748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58540" y="5361486"/>
            <a:ext cx="930481" cy="274891"/>
            <a:chOff x="11258540" y="5361486"/>
            <a:chExt cx="930481" cy="2748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8540" y="5361486"/>
              <a:ext cx="930481" cy="27489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4000" y="4422942"/>
            <a:ext cx="1583535" cy="4453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24991" y="4422942"/>
            <a:ext cx="1583688" cy="4455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09929" y="3095329"/>
            <a:ext cx="3906989" cy="50636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70862" y="3211662"/>
            <a:ext cx="4255380" cy="373351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68192" y="9378420"/>
            <a:ext cx="671204" cy="652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3816"/>
            <a:ext cx="3595565" cy="6823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9715" y="633254"/>
            <a:ext cx="4104881" cy="61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8516" y="1933853"/>
            <a:ext cx="12958064" cy="7501709"/>
            <a:chOff x="3258516" y="1933853"/>
            <a:chExt cx="12958064" cy="7501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516" y="1933853"/>
              <a:ext cx="12958064" cy="75017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8500" y="9374476"/>
            <a:ext cx="6346402" cy="7378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68192" y="9378420"/>
            <a:ext cx="680728" cy="6529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902" y="2048776"/>
            <a:ext cx="2117224" cy="5786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7123" y="2496715"/>
            <a:ext cx="1338900" cy="578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616" y="2948464"/>
            <a:ext cx="2122167" cy="528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298" y="3355490"/>
            <a:ext cx="2121320" cy="5247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1140" y="3758514"/>
            <a:ext cx="2136358" cy="562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9352" y="4161538"/>
            <a:ext cx="1686024" cy="5247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3218" y="4562220"/>
            <a:ext cx="1892539" cy="553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3938" y="5003811"/>
            <a:ext cx="1798605" cy="5247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42462" y="5439387"/>
            <a:ext cx="1214215" cy="5247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8970" y="5826811"/>
            <a:ext cx="2644500" cy="5921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7330" y="6235863"/>
            <a:ext cx="2265072" cy="6262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5065" y="6659450"/>
            <a:ext cx="1917338" cy="5786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22098" y="7099562"/>
            <a:ext cx="1376843" cy="55959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22098" y="7539674"/>
            <a:ext cx="1386367" cy="5595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22098" y="8031627"/>
            <a:ext cx="1572262" cy="5691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4071" y="8479566"/>
            <a:ext cx="2066815" cy="578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746" y="1863802"/>
            <a:ext cx="14902746" cy="711842"/>
            <a:chOff x="1053746" y="1863802"/>
            <a:chExt cx="14902746" cy="7118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3746" y="1863802"/>
              <a:ext cx="14902746" cy="71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086" y="1256080"/>
            <a:ext cx="16907581" cy="7817578"/>
            <a:chOff x="651086" y="1256080"/>
            <a:chExt cx="16907581" cy="7817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086" y="1256080"/>
              <a:ext cx="16907581" cy="78175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82" y="541562"/>
            <a:ext cx="3000394" cy="757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9715" y="633254"/>
            <a:ext cx="4104919" cy="6118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68192" y="9374192"/>
            <a:ext cx="692519" cy="7619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0537" y="928523"/>
            <a:ext cx="10891866" cy="51478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0719" y="1501321"/>
            <a:ext cx="4686697" cy="6710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5814" y="5142857"/>
            <a:ext cx="10272852" cy="39971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8917" y="875834"/>
            <a:ext cx="7572711" cy="52181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5819" y="1458993"/>
            <a:ext cx="1908258" cy="6710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18074" y="1458993"/>
            <a:ext cx="2774992" cy="6710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6605" y="1800585"/>
            <a:ext cx="2064809" cy="2064809"/>
            <a:chOff x="1286605" y="1800585"/>
            <a:chExt cx="2064809" cy="20648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6605" y="1800585"/>
              <a:ext cx="2064809" cy="20648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13773" y="2263788"/>
            <a:ext cx="1554049" cy="6710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77265" y="2776713"/>
            <a:ext cx="1853773" cy="6806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2931" y="3497913"/>
            <a:ext cx="1539141" cy="1539141"/>
            <a:chOff x="1612931" y="3497913"/>
            <a:chExt cx="1539141" cy="15391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931" y="3497913"/>
              <a:ext cx="1539141" cy="15391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94957" y="3782156"/>
            <a:ext cx="1843706" cy="10929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1424" y="5622076"/>
            <a:ext cx="6335824" cy="3164300"/>
            <a:chOff x="931424" y="5622076"/>
            <a:chExt cx="6335824" cy="31643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424" y="5622076"/>
              <a:ext cx="6335824" cy="3164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27387" y="5986451"/>
            <a:ext cx="827119" cy="968999"/>
            <a:chOff x="4227387" y="5986451"/>
            <a:chExt cx="827119" cy="9689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7387" y="5986451"/>
              <a:ext cx="827119" cy="968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78545" y="6789447"/>
            <a:ext cx="827119" cy="968999"/>
            <a:chOff x="2678545" y="6789447"/>
            <a:chExt cx="827119" cy="9689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78545" y="6789447"/>
              <a:ext cx="827119" cy="968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72761" y="7018856"/>
            <a:ext cx="827119" cy="968999"/>
            <a:chOff x="5572761" y="7018856"/>
            <a:chExt cx="827119" cy="9689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72761" y="7018856"/>
              <a:ext cx="827119" cy="96899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03731" y="7868312"/>
            <a:ext cx="1176939" cy="55753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67456" y="6867838"/>
            <a:ext cx="1176939" cy="55753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35779" y="7868312"/>
            <a:ext cx="1176939" cy="55753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4810" y="5306059"/>
            <a:ext cx="5517525" cy="6710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8270" y="1322090"/>
            <a:ext cx="5867385" cy="8704455"/>
            <a:chOff x="1768270" y="1322090"/>
            <a:chExt cx="5867385" cy="87044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8270" y="1322090"/>
              <a:ext cx="5867385" cy="87044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7164" y="2677058"/>
            <a:ext cx="2331631" cy="5781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07719" y="2725629"/>
            <a:ext cx="494243" cy="494243"/>
            <a:chOff x="4207719" y="2725629"/>
            <a:chExt cx="494243" cy="4942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7719" y="2725629"/>
              <a:ext cx="494243" cy="4942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4842" y="3516394"/>
            <a:ext cx="3408486" cy="844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8598" y="3364625"/>
            <a:ext cx="4992000" cy="14286"/>
            <a:chOff x="2228598" y="3364625"/>
            <a:chExt cx="4992000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598" y="3364625"/>
              <a:ext cx="499200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1375" y="2327401"/>
            <a:ext cx="796456" cy="796456"/>
            <a:chOff x="6361375" y="2327401"/>
            <a:chExt cx="796456" cy="796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1375" y="2327401"/>
              <a:ext cx="796456" cy="796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05962" y="4459369"/>
            <a:ext cx="4992000" cy="14286"/>
            <a:chOff x="2205962" y="4459369"/>
            <a:chExt cx="4992000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5962" y="4459369"/>
              <a:ext cx="4992000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7286" y="4648574"/>
            <a:ext cx="2734992" cy="5726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1483" y="4580726"/>
            <a:ext cx="4969121" cy="4550074"/>
            <a:chOff x="2251483" y="4580726"/>
            <a:chExt cx="4969121" cy="45500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1483" y="4580726"/>
              <a:ext cx="4969121" cy="455007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0557" y="4640003"/>
            <a:ext cx="575229" cy="6005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1982" y="5535087"/>
            <a:ext cx="4905710" cy="34714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77503" y="9210439"/>
            <a:ext cx="3277869" cy="5199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48171" y="9176977"/>
            <a:ext cx="545439" cy="517169"/>
            <a:chOff x="2948171" y="9176977"/>
            <a:chExt cx="545439" cy="5171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8171" y="9176977"/>
              <a:ext cx="545439" cy="517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55449" y="1322090"/>
            <a:ext cx="5867385" cy="8704455"/>
            <a:chOff x="10155449" y="1322090"/>
            <a:chExt cx="5867385" cy="87044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5449" y="1322090"/>
              <a:ext cx="5867385" cy="87044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4343" y="2677058"/>
            <a:ext cx="2331631" cy="5781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94898" y="2725629"/>
            <a:ext cx="494243" cy="494243"/>
            <a:chOff x="12594898" y="2725629"/>
            <a:chExt cx="494243" cy="4942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4898" y="2725629"/>
              <a:ext cx="494243" cy="4942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2021" y="3516394"/>
            <a:ext cx="3408486" cy="8441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615777" y="3364625"/>
            <a:ext cx="4992000" cy="14286"/>
            <a:chOff x="10615777" y="3364625"/>
            <a:chExt cx="4992000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5777" y="3364625"/>
              <a:ext cx="4992000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48554" y="2327401"/>
            <a:ext cx="796456" cy="796456"/>
            <a:chOff x="14748554" y="2327401"/>
            <a:chExt cx="796456" cy="7964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8554" y="2327401"/>
              <a:ext cx="796456" cy="796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93141" y="4459369"/>
            <a:ext cx="4992000" cy="14286"/>
            <a:chOff x="10593141" y="4459369"/>
            <a:chExt cx="4992000" cy="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3141" y="4459369"/>
              <a:ext cx="4992000" cy="1428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14343" y="4553584"/>
            <a:ext cx="3906752" cy="5781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604580" y="4550347"/>
            <a:ext cx="4969121" cy="1185019"/>
            <a:chOff x="10604580" y="4550347"/>
            <a:chExt cx="4969121" cy="11850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04580" y="4550347"/>
              <a:ext cx="4969121" cy="11850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64682" y="9210439"/>
            <a:ext cx="3277869" cy="5199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335350" y="9176977"/>
            <a:ext cx="545439" cy="517169"/>
            <a:chOff x="11335350" y="9176977"/>
            <a:chExt cx="545439" cy="5171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5350" y="9176977"/>
              <a:ext cx="545439" cy="51716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57460" y="5098096"/>
            <a:ext cx="5350520" cy="53847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20536" y="5972779"/>
            <a:ext cx="5160908" cy="5781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604580" y="5893600"/>
            <a:ext cx="4969121" cy="1185019"/>
            <a:chOff x="10604580" y="5893600"/>
            <a:chExt cx="4969121" cy="11850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04580" y="5893600"/>
              <a:ext cx="4969121" cy="118501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43614" y="6508744"/>
            <a:ext cx="3868341" cy="51161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98211" y="7352845"/>
            <a:ext cx="4185336" cy="5781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623628" y="7325524"/>
            <a:ext cx="4969121" cy="1505559"/>
            <a:chOff x="10623628" y="7325524"/>
            <a:chExt cx="4969121" cy="150555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23628" y="7325524"/>
              <a:ext cx="4969121" cy="150555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21068" y="7952328"/>
            <a:ext cx="3605034" cy="88820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3983" y="545410"/>
            <a:ext cx="4249917" cy="66339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39715" y="633254"/>
            <a:ext cx="4104919" cy="61189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268192" y="9378420"/>
            <a:ext cx="680728" cy="65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39823"/>
            <a:ext cx="1858195" cy="674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2137" y="651586"/>
            <a:ext cx="732548" cy="4938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9479" y="3537263"/>
            <a:ext cx="16306756" cy="2935800"/>
            <a:chOff x="989479" y="3537263"/>
            <a:chExt cx="16306756" cy="29358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9479" y="3537263"/>
              <a:ext cx="2935800" cy="2935800"/>
              <a:chOff x="989479" y="3537263"/>
              <a:chExt cx="2935800" cy="293580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9479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63670" y="3537263"/>
              <a:ext cx="2935800" cy="2935800"/>
              <a:chOff x="3663670" y="3537263"/>
              <a:chExt cx="2935800" cy="293580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63670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37861" y="3537263"/>
              <a:ext cx="2935800" cy="2935800"/>
              <a:chOff x="6337861" y="3537263"/>
              <a:chExt cx="2935800" cy="29358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37861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12053" y="3537263"/>
              <a:ext cx="2935800" cy="2935800"/>
              <a:chOff x="9012053" y="3537263"/>
              <a:chExt cx="2935800" cy="29358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12053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86244" y="3537263"/>
              <a:ext cx="2935800" cy="2935800"/>
              <a:chOff x="11686244" y="3537263"/>
              <a:chExt cx="2935800" cy="29358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86244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60435" y="3537263"/>
              <a:ext cx="2935800" cy="2935800"/>
              <a:chOff x="14360435" y="3537263"/>
              <a:chExt cx="2935800" cy="29358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60435" y="3537263"/>
                <a:ext cx="2935800" cy="293580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0530" y="4720770"/>
              <a:ext cx="2698680" cy="63700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4721" y="4775674"/>
              <a:ext cx="2952432" cy="62972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8920" y="4752426"/>
              <a:ext cx="2867452" cy="63700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3149" y="4487998"/>
              <a:ext cx="2786156" cy="113277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07339" y="4751814"/>
              <a:ext cx="2243366" cy="62802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949" y="4761073"/>
              <a:ext cx="2839328" cy="634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03566" y="9374184"/>
            <a:ext cx="553299" cy="7619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1766" y="3026124"/>
            <a:ext cx="11908963" cy="2614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4030" y="5286792"/>
            <a:ext cx="4093423" cy="627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42857" y="5559536"/>
            <a:ext cx="2103230" cy="79329"/>
            <a:chOff x="4342857" y="5559536"/>
            <a:chExt cx="2103230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2857" y="5559536"/>
              <a:ext cx="2103230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952" y="5587075"/>
            <a:ext cx="2056185" cy="79329"/>
            <a:chOff x="11780952" y="5587075"/>
            <a:chExt cx="20561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0952" y="5587075"/>
              <a:ext cx="2056185" cy="79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1562"/>
            <a:ext cx="1858194" cy="757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9715" y="633254"/>
            <a:ext cx="4085834" cy="611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0410" y="2051415"/>
            <a:ext cx="6171429" cy="5754312"/>
            <a:chOff x="2630410" y="2051415"/>
            <a:chExt cx="6171429" cy="5754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410" y="2051415"/>
              <a:ext cx="6171429" cy="57543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316" y="1685515"/>
            <a:ext cx="4756033" cy="6171429"/>
            <a:chOff x="8265316" y="1685515"/>
            <a:chExt cx="475603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316" y="1685515"/>
              <a:ext cx="475603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4399" y="2051415"/>
            <a:ext cx="6171429" cy="5806406"/>
            <a:chOff x="11174399" y="2051415"/>
            <a:chExt cx="6171429" cy="5806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74399" y="2051415"/>
              <a:ext cx="6171429" cy="5806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492" y="1841673"/>
            <a:ext cx="6171429" cy="5853435"/>
            <a:chOff x="956492" y="1841673"/>
            <a:chExt cx="6171429" cy="5853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492" y="1841673"/>
              <a:ext cx="6171429" cy="5853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4001" y="9374182"/>
            <a:ext cx="463023" cy="7619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8074" y="5311008"/>
            <a:ext cx="3922558" cy="4480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4810" y="2557775"/>
            <a:ext cx="2525645" cy="2525645"/>
            <a:chOff x="1254810" y="2557775"/>
            <a:chExt cx="2525645" cy="25256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810" y="2557775"/>
              <a:ext cx="2525645" cy="2525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3213" y="1577912"/>
            <a:ext cx="3564945" cy="3564945"/>
            <a:chOff x="2083213" y="1577912"/>
            <a:chExt cx="3564945" cy="35649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3213" y="1577912"/>
              <a:ext cx="3564945" cy="35649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9267" y="3083579"/>
            <a:ext cx="2068007" cy="998850"/>
            <a:chOff x="3689267" y="3083579"/>
            <a:chExt cx="2068007" cy="9988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9450" y="3286872"/>
              <a:ext cx="1909621" cy="102140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4982" y="3049294"/>
              <a:ext cx="2096997" cy="412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1838" y="3424057"/>
            <a:ext cx="2068016" cy="998854"/>
            <a:chOff x="1451838" y="3424057"/>
            <a:chExt cx="2068016" cy="998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030" y="3627354"/>
              <a:ext cx="1759326" cy="102140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553" y="3389772"/>
              <a:ext cx="1601330" cy="4031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4621" y="6320088"/>
            <a:ext cx="11942439" cy="17780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9715" y="633254"/>
            <a:ext cx="4085834" cy="611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3982" y="541562"/>
            <a:ext cx="1858194" cy="7576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19618" y="901762"/>
            <a:ext cx="4609398" cy="53641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56110" y="182752"/>
            <a:ext cx="6102074" cy="68524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16199" y="5308151"/>
            <a:ext cx="4479570" cy="4850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91655" y="5298872"/>
            <a:ext cx="4213739" cy="47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04185" y="6987299"/>
            <a:ext cx="451948" cy="505076"/>
            <a:chOff x="8904185" y="6987299"/>
            <a:chExt cx="451948" cy="5050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904185" y="6987299"/>
              <a:ext cx="451948" cy="50507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94001" y="9378420"/>
            <a:ext cx="441661" cy="664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87120" y="3178281"/>
            <a:ext cx="3228981" cy="3228981"/>
            <a:chOff x="4587120" y="3178281"/>
            <a:chExt cx="3228981" cy="3228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120" y="3178281"/>
              <a:ext cx="3228981" cy="3228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9613" y="3178281"/>
            <a:ext cx="3228981" cy="3228981"/>
            <a:chOff x="10469613" y="3178281"/>
            <a:chExt cx="3228981" cy="3228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9613" y="3178281"/>
              <a:ext cx="3228981" cy="3228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8367" y="3178281"/>
            <a:ext cx="3228981" cy="3228981"/>
            <a:chOff x="7528367" y="3178281"/>
            <a:chExt cx="3228981" cy="3228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367" y="3178281"/>
              <a:ext cx="3228981" cy="3228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9506" y="4576180"/>
            <a:ext cx="3100395" cy="5657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0744" y="4337754"/>
            <a:ext cx="2764338" cy="10171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2001" y="4580154"/>
            <a:ext cx="2584757" cy="5620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0396" y="7244510"/>
            <a:ext cx="7091015" cy="15851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9715" y="633254"/>
            <a:ext cx="4085834" cy="611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6535" y="6112771"/>
            <a:ext cx="592644" cy="1160410"/>
            <a:chOff x="8846535" y="6112771"/>
            <a:chExt cx="592644" cy="11604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846535" y="6112771"/>
              <a:ext cx="592644" cy="11604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3982" y="541562"/>
            <a:ext cx="990138" cy="7576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94001" y="9374182"/>
            <a:ext cx="463023" cy="7619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1562"/>
            <a:ext cx="2873404" cy="75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9715" y="633254"/>
            <a:ext cx="4076186" cy="611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982" y="1790659"/>
            <a:ext cx="5153147" cy="6846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167472" y="660350"/>
            <a:ext cx="32634398" cy="101214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4001" y="9378420"/>
            <a:ext cx="441728" cy="652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1562"/>
            <a:ext cx="2896223" cy="75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9715" y="633254"/>
            <a:ext cx="4076186" cy="611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1737087"/>
            <a:ext cx="4155918" cy="6846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030330" y="531676"/>
            <a:ext cx="32085827" cy="106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4001" y="9378420"/>
            <a:ext cx="451252" cy="652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1562"/>
            <a:ext cx="2896223" cy="75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9715" y="633254"/>
            <a:ext cx="4076186" cy="611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982" y="1790659"/>
            <a:ext cx="5318528" cy="6846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14237" y="844611"/>
            <a:ext cx="8021457" cy="93843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8863" y="844611"/>
            <a:ext cx="22532578" cy="93843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94001" y="9374182"/>
            <a:ext cx="463023" cy="7619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7056" y="7982325"/>
            <a:ext cx="1632432" cy="664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6668" y="7982325"/>
            <a:ext cx="2208089" cy="6837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982" y="541562"/>
            <a:ext cx="2239147" cy="75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9715" y="633342"/>
            <a:ext cx="4076310" cy="616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3258" y="2348287"/>
            <a:ext cx="10108520" cy="1577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3333" y="2230307"/>
            <a:ext cx="1922729" cy="1922729"/>
            <a:chOff x="2133333" y="2230307"/>
            <a:chExt cx="1922729" cy="19227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33333" y="2230307"/>
              <a:ext cx="1922729" cy="1922729"/>
              <a:chOff x="2133333" y="2230307"/>
              <a:chExt cx="1922729" cy="19227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3333" y="2230307"/>
                <a:ext cx="1922729" cy="192272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620" y="2890821"/>
              <a:ext cx="1513499" cy="681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3333" y="4372084"/>
            <a:ext cx="1922729" cy="1922729"/>
            <a:chOff x="2133333" y="4372084"/>
            <a:chExt cx="1922729" cy="19227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33333" y="4372084"/>
              <a:ext cx="1922729" cy="1922729"/>
              <a:chOff x="2133333" y="4372084"/>
              <a:chExt cx="1922729" cy="19227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33333" y="4372084"/>
                <a:ext cx="1922729" cy="192272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6144" y="4859070"/>
              <a:ext cx="1651776" cy="1020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33333" y="6485289"/>
            <a:ext cx="1922729" cy="1922729"/>
            <a:chOff x="2133333" y="6485289"/>
            <a:chExt cx="1922729" cy="19227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33333" y="6485289"/>
              <a:ext cx="1922729" cy="1922729"/>
              <a:chOff x="2133333" y="6485289"/>
              <a:chExt cx="1922729" cy="19227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3333" y="6485289"/>
                <a:ext cx="1922729" cy="192272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6620" y="6877414"/>
              <a:ext cx="1759280" cy="12233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3258" y="4381468"/>
            <a:ext cx="10334405" cy="2166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3263" y="6932675"/>
            <a:ext cx="9778881" cy="1093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57143" y="3065957"/>
            <a:ext cx="1656062" cy="251429"/>
            <a:chOff x="4457143" y="3065957"/>
            <a:chExt cx="1656062" cy="25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7143" y="3065957"/>
              <a:ext cx="1656062" cy="25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57143" y="5193448"/>
            <a:ext cx="1656062" cy="251429"/>
            <a:chOff x="4457143" y="5193448"/>
            <a:chExt cx="1656062" cy="25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7143" y="5193448"/>
              <a:ext cx="1656062" cy="25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57143" y="7320939"/>
            <a:ext cx="1656062" cy="251429"/>
            <a:chOff x="4457143" y="7320939"/>
            <a:chExt cx="1656062" cy="25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7143" y="7320939"/>
              <a:ext cx="1656062" cy="25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94001" y="9378420"/>
            <a:ext cx="451252" cy="65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Yunjihye</cp:lastModifiedBy>
  <cp:revision>2</cp:revision>
  <dcterms:created xsi:type="dcterms:W3CDTF">2022-11-22T17:24:17Z</dcterms:created>
  <dcterms:modified xsi:type="dcterms:W3CDTF">2024-02-25T11:11:53Z</dcterms:modified>
</cp:coreProperties>
</file>